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e94ee775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e94ee77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e94ee775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e94ee77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94ee77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94ee77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s://github.com/MichaelEsmieu/EXTREME-VR" TargetMode="External"/><Relationship Id="rId6" Type="http://schemas.openxmlformats.org/officeDocument/2006/relationships/hyperlink" Target="https://vimeo.com/55888505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Soutenance de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Extreme-VR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624293"/>
            <a:ext cx="82221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INFO 4A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BARBERON Léa - ESMIEU Michaël - ROUFF Sébastien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850" y="193325"/>
            <a:ext cx="2365899" cy="71847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26075" y="357800"/>
            <a:ext cx="2873100" cy="19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Merci de votre attention.</a:t>
            </a:r>
            <a:endParaRPr sz="3000"/>
          </a:p>
        </p:txBody>
      </p:sp>
      <p:pic>
        <p:nvPicPr>
          <p:cNvPr descr="Photo noir et blanc en contre-plongée du pont du Golden Gate Bridge"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0" l="13259" r="10625" t="0"/>
          <a:stretch/>
        </p:blipFill>
        <p:spPr>
          <a:xfrm>
            <a:off x="3274675" y="0"/>
            <a:ext cx="58693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96475" y="2551725"/>
            <a:ext cx="3074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Lien vers le code :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https://github.com/MichaelEsmieu/EXTREME-VR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Vidéo de démonstration : </a:t>
            </a:r>
            <a:r>
              <a:rPr lang="fr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https://vimeo.com/558885055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90075" y="1069350"/>
            <a:ext cx="7347900" cy="3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Présentation du Projet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Objectifs et réalisation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Implémentation sur Oculus Quest 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Modifications apportées au projet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Conclusion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Simulation d’a</a:t>
            </a:r>
            <a:r>
              <a:rPr lang="fr"/>
              <a:t>nalyse de risques en milieu radiologique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Environnement virtuel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Scénarios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27" y="3183852"/>
            <a:ext cx="1579875" cy="14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Faire fonctionner le projet sur l’Oculus Quest 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Ajouter des extensions au projet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sur </a:t>
            </a:r>
            <a:r>
              <a:rPr lang="fr"/>
              <a:t>Oculus Quest 2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586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Erreur : </a:t>
            </a:r>
            <a:r>
              <a:rPr i="1" lang="fr"/>
              <a:t> Could not find a part of the path ‘/mnt/sdcard/scenario’</a:t>
            </a:r>
            <a:br>
              <a:rPr i="1" lang="fr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fr"/>
              <a:t>Copie des scénarios sur le casque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fr"/>
              <a:t>Scénarios trouvés et affichés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fr"/>
              <a:t>Lancement impossible</a:t>
            </a:r>
            <a:endParaRPr i="1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550" y="-262100"/>
            <a:ext cx="2089450" cy="20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375" y="3375700"/>
            <a:ext cx="4029626" cy="17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Modifications apportées au projet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3991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Ajout d’élément à partir du plan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Améliorations de la scène existante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820275"/>
            <a:ext cx="4524373" cy="31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du “C2”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26075" y="1465800"/>
            <a:ext cx="2808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Tâches à réaliser</a:t>
            </a:r>
            <a:r>
              <a:rPr lang="fr"/>
              <a:t>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Appuyer sur le bouton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Ouverture de la barrière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Se position à l’intérieur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Fermeture de la barrière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Attendre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Signal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Ouverture de la barrière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30365" r="24487" t="0"/>
          <a:stretch/>
        </p:blipFill>
        <p:spPr>
          <a:xfrm>
            <a:off x="6480225" y="152400"/>
            <a:ext cx="255495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225" y="152400"/>
            <a:ext cx="2914201" cy="485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52400"/>
            <a:ext cx="324598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687" y="152400"/>
            <a:ext cx="511936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Conclusion :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Un problème </a:t>
            </a:r>
            <a:r>
              <a:rPr lang="fr" sz="2000"/>
              <a:t>résolu</a:t>
            </a:r>
            <a:r>
              <a:rPr lang="fr" sz="2000"/>
              <a:t> mais un autre rencontré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Les scénarios ne fonctionnent toujours pas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Quelques améliorations mais encore beaucoup à faire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